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8" r:id="rId17"/>
    <p:sldId id="277" r:id="rId18"/>
    <p:sldId id="275" r:id="rId19"/>
    <p:sldId id="276" r:id="rId20"/>
    <p:sldId id="270" r:id="rId21"/>
    <p:sldId id="271" r:id="rId22"/>
    <p:sldId id="272" r:id="rId23"/>
    <p:sldId id="27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58" d="100"/>
          <a:sy n="58" d="100"/>
        </p:scale>
        <p:origin x="34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63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596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772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22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8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0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4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EDF544-7DDE-4269-AA71-3EA3D43EC6C2}" type="datetimeFigureOut">
              <a:rPr lang="en-US" smtClean="0"/>
              <a:t>3/20/2018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E8872F-9E25-4B8F-B2A9-61CD61BC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4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559" y="807232"/>
            <a:ext cx="7276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Unknown Substances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8914" y="2082987"/>
            <a:ext cx="32255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 Science Teacher John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69" y="2804744"/>
            <a:ext cx="6627108" cy="37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cience tong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74" y="975526"/>
            <a:ext cx="5943600" cy="4244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719378" y="5458744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Tongs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3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and lens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35" y="946275"/>
            <a:ext cx="4008120" cy="4011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59247" y="5180448"/>
            <a:ext cx="3680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Hand Lens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7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tip tr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65218"/>
            <a:ext cx="5943600" cy="45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786265" y="5418137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2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cience lab eyedropp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04" y="1056198"/>
            <a:ext cx="5943600" cy="3870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62484" y="5193701"/>
            <a:ext cx="412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Eyedropper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0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cience lab b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96" y="105023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56458" y="4690117"/>
            <a:ext cx="251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Beaker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2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1782" y="1500185"/>
            <a:ext cx="9425243" cy="45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9141" y="879455"/>
            <a:ext cx="8711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Contaminate     </a:t>
            </a:r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污染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9622" y="2967335"/>
            <a:ext cx="70727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Do not contaminate 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substances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50" y="662483"/>
            <a:ext cx="9921239" cy="55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86139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" y="92765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tudents in science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6" y="437612"/>
            <a:ext cx="7371660" cy="625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7565" y="874644"/>
            <a:ext cx="41744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Rules</a:t>
            </a:r>
          </a:p>
          <a:p>
            <a:pPr algn="ctr"/>
            <a:r>
              <a:rPr lang="en-US" sz="40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 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simple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4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010" y="573015"/>
            <a:ext cx="2223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Got it?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4359" y="573015"/>
            <a:ext cx="7991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let’s play a game!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8666" y="2649281"/>
            <a:ext cx="74606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Boys against the girls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Against Teacher John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18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730018"/>
              </p:ext>
            </p:extLst>
          </p:nvPr>
        </p:nvGraphicFramePr>
        <p:xfrm>
          <a:off x="619174" y="303143"/>
          <a:ext cx="10817451" cy="621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8859949" imgH="5561378" progId="Word.Document.12">
                  <p:embed/>
                </p:oleObj>
              </mc:Choice>
              <mc:Fallback>
                <p:oleObj name="Document" r:id="rId3" imgW="8859949" imgH="5561378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74" y="303143"/>
                        <a:ext cx="10817451" cy="621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2" t="1639" r="11726"/>
          <a:stretch/>
        </p:blipFill>
        <p:spPr>
          <a:xfrm>
            <a:off x="1961322" y="1292915"/>
            <a:ext cx="7805531" cy="55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r="15556" b="4751"/>
          <a:stretch/>
        </p:blipFill>
        <p:spPr>
          <a:xfrm rot="5400000">
            <a:off x="2809458" y="463827"/>
            <a:ext cx="6109255" cy="624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10114"/>
              </p:ext>
            </p:extLst>
          </p:nvPr>
        </p:nvGraphicFramePr>
        <p:xfrm>
          <a:off x="901146" y="719666"/>
          <a:ext cx="9594576" cy="5151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490">
                  <a:extLst>
                    <a:ext uri="{9D8B030D-6E8A-4147-A177-3AD203B41FA5}">
                      <a16:colId xmlns:a16="http://schemas.microsoft.com/office/drawing/2014/main" val="225263799"/>
                    </a:ext>
                  </a:extLst>
                </a:gridCol>
                <a:gridCol w="2368362">
                  <a:extLst>
                    <a:ext uri="{9D8B030D-6E8A-4147-A177-3AD203B41FA5}">
                      <a16:colId xmlns:a16="http://schemas.microsoft.com/office/drawing/2014/main" val="2665861917"/>
                    </a:ext>
                  </a:extLst>
                </a:gridCol>
                <a:gridCol w="2368362">
                  <a:extLst>
                    <a:ext uri="{9D8B030D-6E8A-4147-A177-3AD203B41FA5}">
                      <a16:colId xmlns:a16="http://schemas.microsoft.com/office/drawing/2014/main" val="3282499506"/>
                    </a:ext>
                  </a:extLst>
                </a:gridCol>
                <a:gridCol w="2368362">
                  <a:extLst>
                    <a:ext uri="{9D8B030D-6E8A-4147-A177-3AD203B41FA5}">
                      <a16:colId xmlns:a16="http://schemas.microsoft.com/office/drawing/2014/main" val="977522412"/>
                    </a:ext>
                  </a:extLst>
                </a:gridCol>
              </a:tblGrid>
              <a:tr h="7613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Lesson</a:t>
                      </a:r>
                      <a:r>
                        <a:rPr lang="en-US" sz="2400" baseline="0" dirty="0" smtClean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Lesson 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Lesson 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Lesson 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522672"/>
                  </a:ext>
                </a:extLst>
              </a:tr>
              <a:tr h="6175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Power</a:t>
                      </a:r>
                      <a:r>
                        <a:rPr lang="en-US" sz="2000" baseline="0" dirty="0" smtClean="0"/>
                        <a:t> Point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Trays (6)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Trays (6)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Trays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939188"/>
                  </a:ext>
                </a:extLst>
              </a:tr>
              <a:tr h="617563">
                <a:tc>
                  <a:txBody>
                    <a:bodyPr/>
                    <a:lstStyle/>
                    <a:p>
                      <a:r>
                        <a:rPr lang="en-US" dirty="0" smtClean="0"/>
                        <a:t>Flash Card Game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Powders 2</a:t>
                      </a:r>
                      <a:r>
                        <a:rPr lang="en-US" sz="1800" baseline="0" dirty="0" smtClean="0"/>
                        <a:t> x (4)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Powders 2</a:t>
                      </a:r>
                      <a:r>
                        <a:rPr lang="en-US" sz="1800" baseline="0" dirty="0" smtClean="0"/>
                        <a:t> x (4)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Powders 2</a:t>
                      </a:r>
                      <a:r>
                        <a:rPr lang="en-US" sz="1800" baseline="0" dirty="0" smtClean="0"/>
                        <a:t> x (4)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83814"/>
                  </a:ext>
                </a:extLst>
              </a:tr>
              <a:tr h="68428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Orientation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Iodine &amp;</a:t>
                      </a:r>
                      <a:r>
                        <a:rPr lang="en-US" sz="1600" baseline="0" dirty="0" smtClean="0"/>
                        <a:t> eyedropper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Vinegar &amp;</a:t>
                      </a:r>
                      <a:r>
                        <a:rPr lang="en-US" sz="1600" baseline="0" dirty="0" smtClean="0"/>
                        <a:t> eyedropper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Iodine &amp; Vinegar</a:t>
                      </a:r>
                    </a:p>
                    <a:p>
                      <a:r>
                        <a:rPr lang="en-US" sz="1600" dirty="0" smtClean="0"/>
                        <a:t>Alcohol Lamp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51682"/>
                  </a:ext>
                </a:extLst>
              </a:tr>
              <a:tr h="6175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Demonstration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Hand Lenses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Alcohol Lamp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Tongs &amp; Foil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577678"/>
                  </a:ext>
                </a:extLst>
              </a:tr>
              <a:tr h="61756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Stirrers (24)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Stirrers (24)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Stirrers (24)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56725"/>
                  </a:ext>
                </a:extLst>
              </a:tr>
              <a:tr h="61756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Hand Towel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Hand Towel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Hand Towel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298101"/>
                  </a:ext>
                </a:extLst>
              </a:tr>
              <a:tr h="617563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Goggles (3)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Goggles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6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3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tudents in science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299288"/>
            <a:ext cx="4704163" cy="34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978358"/>
            <a:ext cx="8454887" cy="43704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Rules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playing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Everything off the desk/Chair in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Report accidents to teacher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waste supplies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 area clean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 points for speaking English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 points for writing on data sheet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50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382" y="807230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Vocabulary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https://www.homesciencetools.com/media/catalog/product/cache/1/image/9df78eab33525d08d6e5fb8d27136e95/U/N/UN-ALCFU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339" y="2292626"/>
            <a:ext cx="3406661" cy="36398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909039" y="3311891"/>
            <a:ext cx="274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Alcohol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4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cience lab alcohol lamp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1" y="533235"/>
            <a:ext cx="5943600" cy="4015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633623" y="4941909"/>
            <a:ext cx="4857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Alcohol Lamp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3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offee stirring spoon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 t="18622" r="27431" b="12455"/>
          <a:stretch/>
        </p:blipFill>
        <p:spPr bwMode="auto">
          <a:xfrm>
            <a:off x="2903042" y="818984"/>
            <a:ext cx="5935345" cy="4053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41634" y="5429415"/>
            <a:ext cx="224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Stirrers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72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27" y="984305"/>
            <a:ext cx="3855720" cy="3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770576" y="5047927"/>
            <a:ext cx="2279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Iodine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55" y="935935"/>
            <a:ext cx="435102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0302" y="5286465"/>
            <a:ext cx="5447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Vinegar or Acid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1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afety goggl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65" y="702863"/>
            <a:ext cx="5935980" cy="42595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999941" y="5127439"/>
            <a:ext cx="5317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Safety Goggles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32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1295</TotalTime>
  <Words>174</Words>
  <Application>Microsoft Office PowerPoint</Application>
  <PresentationFormat>Widescreen</PresentationFormat>
  <Paragraphs>61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微軟正黑體</vt:lpstr>
      <vt:lpstr>Arial</vt:lpstr>
      <vt:lpstr>Century Gothic</vt:lpstr>
      <vt:lpstr>Wingdings 3</vt:lpstr>
      <vt:lpstr>Slice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25</cp:revision>
  <dcterms:created xsi:type="dcterms:W3CDTF">2017-08-17T05:42:30Z</dcterms:created>
  <dcterms:modified xsi:type="dcterms:W3CDTF">2018-03-20T08:34:09Z</dcterms:modified>
</cp:coreProperties>
</file>