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C6793-5FF2-4746-8AB0-121961E73116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58753-37A3-4CB8-901C-7C7B52E44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1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C6793-5FF2-4746-8AB0-121961E73116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58753-37A3-4CB8-901C-7C7B52E44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1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C6793-5FF2-4746-8AB0-121961E73116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58753-37A3-4CB8-901C-7C7B52E44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1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C6793-5FF2-4746-8AB0-121961E73116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58753-37A3-4CB8-901C-7C7B52E44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1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C6793-5FF2-4746-8AB0-121961E73116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58753-37A3-4CB8-901C-7C7B52E44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1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C6793-5FF2-4746-8AB0-121961E73116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58753-37A3-4CB8-901C-7C7B52E44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1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C6793-5FF2-4746-8AB0-121961E73116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58753-37A3-4CB8-901C-7C7B52E44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1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C6793-5FF2-4746-8AB0-121961E73116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58753-37A3-4CB8-901C-7C7B52E44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1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C6793-5FF2-4746-8AB0-121961E73116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58753-37A3-4CB8-901C-7C7B52E44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1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C6793-5FF2-4746-8AB0-121961E73116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58753-37A3-4CB8-901C-7C7B52E44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1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C6793-5FF2-4746-8AB0-121961E73116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58753-37A3-4CB8-901C-7C7B52E44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1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C6793-5FF2-4746-8AB0-121961E73116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58753-37A3-4CB8-901C-7C7B52E44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12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762000" y="609600"/>
            <a:ext cx="7772400" cy="1470025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dirty="0" smtClean="0"/>
              <a:t>Sandwiches are beautiful</a:t>
            </a:r>
            <a:endParaRPr lang="en-US" sz="5400" dirty="0"/>
          </a:p>
        </p:txBody>
      </p:sp>
      <p:pic>
        <p:nvPicPr>
          <p:cNvPr id="4" name="Picture 3" descr="Catoon Sandwich 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2590800"/>
            <a:ext cx="3352800" cy="3392714"/>
          </a:xfrm>
          <a:prstGeom prst="rect">
            <a:avLst/>
          </a:prstGeom>
        </p:spPr>
      </p:pic>
    </p:spTree>
  </p:cSld>
  <p:clrMapOvr>
    <a:masterClrMapping/>
  </p:clrMapOvr>
  <p:transition spd="slow"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914400"/>
            <a:ext cx="85344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Well a sandwich may be </a:t>
            </a:r>
            <a:endParaRPr lang="en-US" sz="4000" dirty="0" smtClean="0"/>
          </a:p>
          <a:p>
            <a:r>
              <a:rPr lang="en-US" sz="4000" dirty="0" smtClean="0"/>
              <a:t> </a:t>
            </a:r>
            <a:r>
              <a:rPr lang="en-US" sz="4000" dirty="0" smtClean="0"/>
              <a:t>    beef </a:t>
            </a:r>
            <a:r>
              <a:rPr lang="en-US" sz="4000" dirty="0" smtClean="0"/>
              <a:t>or pork or chicken on a bun</a:t>
            </a:r>
            <a:r>
              <a:rPr lang="en-US" sz="4000" dirty="0" smtClean="0"/>
              <a:t>,</a:t>
            </a:r>
          </a:p>
          <a:p>
            <a:endParaRPr lang="en-US" sz="800" dirty="0" smtClean="0"/>
          </a:p>
          <a:p>
            <a:endParaRPr lang="en-US" sz="800" dirty="0" smtClean="0"/>
          </a:p>
          <a:p>
            <a:r>
              <a:rPr lang="en-US" sz="3600" dirty="0" smtClean="0"/>
              <a:t>Eating lots of sandwiches can be so very fun</a:t>
            </a:r>
            <a:r>
              <a:rPr lang="en-US" sz="3600" dirty="0" smtClean="0"/>
              <a:t>.</a:t>
            </a:r>
          </a:p>
          <a:p>
            <a:endParaRPr lang="en-US" sz="800" dirty="0" smtClean="0"/>
          </a:p>
          <a:p>
            <a:endParaRPr lang="en-US" sz="800" dirty="0" smtClean="0"/>
          </a:p>
          <a:p>
            <a:r>
              <a:rPr lang="en-US" sz="3200" b="1" dirty="0" smtClean="0"/>
              <a:t>I eat them in sun or rain, I eat them in a storm</a:t>
            </a:r>
            <a:r>
              <a:rPr lang="en-US" sz="3200" b="1" dirty="0" smtClean="0"/>
              <a:t>;</a:t>
            </a:r>
          </a:p>
          <a:p>
            <a:endParaRPr lang="en-US" sz="800" b="1" dirty="0" smtClean="0"/>
          </a:p>
          <a:p>
            <a:endParaRPr lang="en-US" sz="800" dirty="0" smtClean="0"/>
          </a:p>
          <a:p>
            <a:r>
              <a:rPr lang="en-US" sz="4400" dirty="0" smtClean="0"/>
              <a:t>If the teacher’s not looking, </a:t>
            </a:r>
            <a:endParaRPr lang="en-US" sz="4400" dirty="0" smtClean="0"/>
          </a:p>
          <a:p>
            <a:r>
              <a:rPr lang="en-US" sz="4400" dirty="0" smtClean="0"/>
              <a:t>I’ll </a:t>
            </a:r>
            <a:r>
              <a:rPr lang="en-US" sz="4400" dirty="0" smtClean="0"/>
              <a:t>eat them in the dorm!</a:t>
            </a:r>
            <a:endParaRPr lang="en-US" sz="4400" dirty="0"/>
          </a:p>
        </p:txBody>
      </p:sp>
    </p:spTree>
  </p:cSld>
  <p:clrMapOvr>
    <a:masterClrMapping/>
  </p:clrMapOvr>
  <p:transition spd="slow" advTm="1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09600" y="457200"/>
            <a:ext cx="7772400" cy="1470025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dirty="0" smtClean="0"/>
              <a:t>Sandwiches are fine</a:t>
            </a:r>
            <a:endParaRPr lang="en-US" sz="4800" dirty="0"/>
          </a:p>
        </p:txBody>
      </p:sp>
      <p:pic>
        <p:nvPicPr>
          <p:cNvPr id="4" name="Picture 3" descr="Sandwiches 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2133600"/>
            <a:ext cx="5618375" cy="4208358"/>
          </a:xfrm>
          <a:prstGeom prst="rect">
            <a:avLst/>
          </a:prstGeom>
        </p:spPr>
      </p:pic>
    </p:spTree>
  </p:cSld>
  <p:clrMapOvr>
    <a:masterClrMapping/>
  </p:clrMapOvr>
  <p:transition spd="slow"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381000"/>
            <a:ext cx="7772400" cy="1470025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smtClean="0"/>
              <a:t>I like sandwiches</a:t>
            </a:r>
            <a:endParaRPr lang="en-US" sz="6000" dirty="0"/>
          </a:p>
        </p:txBody>
      </p:sp>
      <p:pic>
        <p:nvPicPr>
          <p:cNvPr id="4" name="Picture 3" descr="Sandwiche Photo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2209800"/>
            <a:ext cx="5955064" cy="3958366"/>
          </a:xfrm>
          <a:prstGeom prst="rect">
            <a:avLst/>
          </a:prstGeom>
        </p:spPr>
      </p:pic>
    </p:spTree>
  </p:cSld>
  <p:clrMapOvr>
    <a:masterClrMapping/>
  </p:clrMapOvr>
  <p:transition spd="slow"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381000"/>
            <a:ext cx="7772400" cy="1470025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smtClean="0"/>
              <a:t>I eat them all the time!</a:t>
            </a:r>
            <a:endParaRPr lang="en-US" sz="6000" dirty="0"/>
          </a:p>
        </p:txBody>
      </p:sp>
      <p:pic>
        <p:nvPicPr>
          <p:cNvPr id="4" name="Picture 3" descr="Eating a Sandwich 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2514600"/>
            <a:ext cx="5091801" cy="3384550"/>
          </a:xfrm>
          <a:prstGeom prst="rect">
            <a:avLst/>
          </a:prstGeom>
        </p:spPr>
      </p:pic>
    </p:spTree>
  </p:cSld>
  <p:clrMapOvr>
    <a:masterClrMapping/>
  </p:clrMapOvr>
  <p:transition spd="slow"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1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90600"/>
            <a:ext cx="7772400" cy="1470025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I eat them for my supper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962400"/>
            <a:ext cx="7772400" cy="17526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 dirty="0" smtClean="0"/>
          </a:p>
          <a:p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And I eat them for my lunch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3" descr="Animated cresent moon 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762000"/>
            <a:ext cx="1428750" cy="1428750"/>
          </a:xfrm>
          <a:prstGeom prst="rect">
            <a:avLst/>
          </a:prstGeom>
        </p:spPr>
      </p:pic>
      <p:pic>
        <p:nvPicPr>
          <p:cNvPr id="5" name="Picture 4" descr="Smiling Sun with shad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91400" y="3048000"/>
            <a:ext cx="1470044" cy="1461396"/>
          </a:xfrm>
          <a:prstGeom prst="rect">
            <a:avLst/>
          </a:prstGeom>
        </p:spPr>
      </p:pic>
    </p:spTree>
  </p:cSld>
  <p:clrMapOvr>
    <a:masterClrMapping/>
  </p:clrMapOvr>
  <p:transition spd="slow"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2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 animBg="1"/>
      <p:bldP spid="3" grpId="1" build="p"/>
      <p:bldP spid="3" grpId="2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533400" y="304800"/>
            <a:ext cx="7772400" cy="20574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If I had 100 sandwiches</a:t>
            </a:r>
            <a:br>
              <a:rPr lang="en-US" dirty="0" smtClean="0"/>
            </a:br>
            <a:r>
              <a:rPr lang="en-US" dirty="0" smtClean="0"/>
              <a:t>I’d eat them all at once!</a:t>
            </a:r>
            <a:endParaRPr lang="en-US" dirty="0"/>
          </a:p>
        </p:txBody>
      </p:sp>
      <p:pic>
        <p:nvPicPr>
          <p:cNvPr id="4" name="Picture 3" descr="Eating 100 sandwiches 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2565400"/>
            <a:ext cx="3657600" cy="3888534"/>
          </a:xfrm>
          <a:prstGeom prst="rect">
            <a:avLst/>
          </a:prstGeom>
        </p:spPr>
      </p:pic>
    </p:spTree>
  </p:cSld>
  <p:clrMapOvr>
    <a:masterClrMapping/>
  </p:clrMapOvr>
  <p:transition spd="slow"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7772400" cy="2590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900" dirty="0"/>
              <a:t/>
            </a:r>
            <a:br>
              <a:rPr lang="en-US" sz="4900" dirty="0"/>
            </a:br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en-US" sz="4900" dirty="0"/>
              <a:t/>
            </a:r>
            <a:br>
              <a:rPr lang="en-US" sz="4900" dirty="0"/>
            </a:br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en-US" sz="4900" dirty="0"/>
              <a:t/>
            </a:r>
            <a:br>
              <a:rPr lang="en-US" sz="4900" dirty="0"/>
            </a:br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en-US" sz="4900" b="1" dirty="0" smtClean="0"/>
              <a:t>Sandwiches are beautiful, </a:t>
            </a:r>
            <a:br>
              <a:rPr lang="en-US" sz="4900" b="1" dirty="0" smtClean="0"/>
            </a:br>
            <a:r>
              <a:rPr lang="en-US" sz="4900" b="1" dirty="0" smtClean="0"/>
              <a:t>Sandwiches are fine - </a:t>
            </a:r>
            <a:r>
              <a:rPr lang="en-US" sz="4900" dirty="0"/>
              <a:t/>
            </a:r>
            <a:br>
              <a:rPr lang="en-US" sz="4900" dirty="0"/>
            </a:br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en-US" sz="4900" dirty="0"/>
              <a:t/>
            </a:r>
            <a:br>
              <a:rPr lang="en-US" sz="4900" dirty="0"/>
            </a:br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en-US" sz="4900" dirty="0"/>
              <a:t/>
            </a:r>
            <a:br>
              <a:rPr lang="en-US" sz="49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47800" y="3352800"/>
            <a:ext cx="6400800" cy="2743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en-US" sz="1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 like sandwiches, </a:t>
            </a:r>
            <a:b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 eat them all the time.</a:t>
            </a:r>
          </a:p>
          <a:p>
            <a:endParaRPr lang="en-US" dirty="0"/>
          </a:p>
        </p:txBody>
      </p:sp>
    </p:spTree>
  </p:cSld>
  <p:clrMapOvr>
    <a:masterClrMapping/>
  </p:clrMapOvr>
  <p:transition spd="slow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7772400" cy="1470025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/>
              <a:t>I eat them for my supper </a:t>
            </a:r>
            <a:br>
              <a:rPr lang="en-US" sz="5300" dirty="0" smtClean="0"/>
            </a:br>
            <a:r>
              <a:rPr lang="en-US" sz="5300" dirty="0" smtClean="0"/>
              <a:t>and I eat them for my lunch;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2438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sz="3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If I had a hundred sandwiches, </a:t>
            </a:r>
            <a:b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I'd eat them all at once!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8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9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0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1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2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6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8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9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0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build="p" animBg="1"/>
      <p:bldP spid="4" grpI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457201"/>
            <a:ext cx="8305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Sandwiches are beautiful, </a:t>
            </a:r>
            <a:endParaRPr lang="en-US" sz="3600" dirty="0" smtClean="0"/>
          </a:p>
          <a:p>
            <a:r>
              <a:rPr lang="en-US" sz="3600" dirty="0" smtClean="0"/>
              <a:t>S</a:t>
            </a:r>
            <a:r>
              <a:rPr lang="en-US" sz="3600" dirty="0" smtClean="0"/>
              <a:t>andwiches </a:t>
            </a:r>
            <a:r>
              <a:rPr lang="en-US" sz="3600" dirty="0" smtClean="0"/>
              <a:t>are fine </a:t>
            </a:r>
            <a:r>
              <a:rPr lang="en-US" sz="3600" dirty="0" smtClean="0"/>
              <a:t>–</a:t>
            </a:r>
          </a:p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I like sandwiches, I eat them all the time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I eat them for my supper </a:t>
            </a:r>
            <a:endParaRPr lang="en-US" sz="3600" dirty="0" smtClean="0"/>
          </a:p>
          <a:p>
            <a:r>
              <a:rPr lang="en-US" sz="3600" dirty="0" smtClean="0"/>
              <a:t>and </a:t>
            </a:r>
            <a:r>
              <a:rPr lang="en-US" sz="3600" dirty="0" smtClean="0"/>
              <a:t>I eat them for my lunch</a:t>
            </a:r>
            <a:r>
              <a:rPr lang="en-US" sz="3600" dirty="0" smtClean="0"/>
              <a:t>;</a:t>
            </a:r>
          </a:p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If I had a hundred sandwiches, </a:t>
            </a:r>
            <a:endParaRPr lang="en-US" sz="3600" dirty="0" smtClean="0"/>
          </a:p>
          <a:p>
            <a:r>
              <a:rPr lang="en-US" sz="3600" dirty="0" smtClean="0"/>
              <a:t>I'd </a:t>
            </a:r>
            <a:r>
              <a:rPr lang="en-US" sz="3600" dirty="0" smtClean="0"/>
              <a:t>eat them all at once</a:t>
            </a:r>
            <a:r>
              <a:rPr lang="en-US" sz="3600" dirty="0" smtClean="0"/>
              <a:t>!</a:t>
            </a:r>
            <a:endParaRPr lang="en-US" sz="3600" dirty="0" smtClean="0"/>
          </a:p>
        </p:txBody>
      </p:sp>
    </p:spTree>
  </p:cSld>
  <p:clrMapOvr>
    <a:masterClrMapping/>
  </p:clrMapOvr>
  <p:transition spd="slow" advTm="12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106</Words>
  <Application>Microsoft Office PowerPoint</Application>
  <PresentationFormat>On-screen Show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Sandwiches are beautiful</vt:lpstr>
      <vt:lpstr>Sandwiches are fine</vt:lpstr>
      <vt:lpstr>I like sandwiches</vt:lpstr>
      <vt:lpstr>I eat them all the time!</vt:lpstr>
      <vt:lpstr>I eat them for my supper</vt:lpstr>
      <vt:lpstr>If I had 100 sandwiches I’d eat them all at once!</vt:lpstr>
      <vt:lpstr>       Sandwiches are beautiful,  Sandwiches are fine -        </vt:lpstr>
      <vt:lpstr>   I eat them for my supper  and I eat them for my lunch;   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Sandwiches are beautiful</dc:title>
  <dc:creator>John - Acer</dc:creator>
  <cp:lastModifiedBy>John</cp:lastModifiedBy>
  <cp:revision>11</cp:revision>
  <dcterms:created xsi:type="dcterms:W3CDTF">2012-03-06T05:10:46Z</dcterms:created>
  <dcterms:modified xsi:type="dcterms:W3CDTF">2012-03-07T00:31:29Z</dcterms:modified>
</cp:coreProperties>
</file>