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4D683-38A4-2A36-44F5-F643D6F8C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8CE52E-4856-4F1B-426B-2B4FE1B8E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CB17F-585F-A229-F651-52715DE4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5877-E7D2-4B18-BDFE-A51CA4B781A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F63B7-B367-7592-2D18-C73777E2C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1B347-F681-72AE-510A-39855678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2526-46D6-4172-8980-BFC22F3C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0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EFD89-A433-5501-A8C9-81866DA6E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FD22F7-2BE1-33B2-E1D3-87FCD3BCE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FE1A3-5B63-C772-84EC-4422720F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5877-E7D2-4B18-BDFE-A51CA4B781A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06A64-38EE-1C76-E355-840FE7BE9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ACEA4-2D24-1C9C-E2E4-619B494EB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2526-46D6-4172-8980-BFC22F3C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5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CDE704-60E6-D7DF-80D3-50180CFDA9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215B6-3A54-B656-FC49-0874EA506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16DE0-4848-9DF4-9DED-D805A61DE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5877-E7D2-4B18-BDFE-A51CA4B781A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41187-89FF-DCAB-6586-2399AF43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7FBF5-92FE-85E8-7EBE-27751E44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2526-46D6-4172-8980-BFC22F3C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9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9B2A4-571F-0DA2-64CB-78FE9365D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34FA2-C0D7-2E8D-CA63-D2E267EFA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45DA4-FAC8-5C9F-3FD4-30AE1158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5877-E7D2-4B18-BDFE-A51CA4B781A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5174D-614D-1197-6F2E-C20670CE9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203A6-168E-77CE-E4BD-FC4478C2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2526-46D6-4172-8980-BFC22F3C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7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663A2-A068-025A-4AD3-844E0C3DD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DD730-A7BB-6496-1BD6-80D3E69ED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376BA-84FD-ECEE-1868-0184C45ED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5877-E7D2-4B18-BDFE-A51CA4B781A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B7817-075C-4DE3-79A6-AA4375E8E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15A0D-9E10-D3DC-29BF-E1DABDFE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2526-46D6-4172-8980-BFC22F3C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9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76976-F87D-824F-6EF7-3461CB7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F15E8-AFDD-CF04-D871-D37E46259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F32F71-9650-C51D-7A3A-B43BD01ED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ED302-EAFD-251D-6CA6-3686C818C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5877-E7D2-4B18-BDFE-A51CA4B781A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A9090-CA35-EE7E-5969-BF3730DCB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2E15C-0E46-E6BF-1AFF-965017CB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2526-46D6-4172-8980-BFC22F3C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6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65614-24B6-D864-5755-718DD2F7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4F28B-1F5B-3332-AF10-77EAC573C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9CE30-1E8C-90A2-C0AA-A9C5A0C00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CAA747-4518-EA8C-32EE-1F77F7D87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D5E46-DB17-226F-4994-27BCB7148C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AF153B-28CD-0E16-1302-1B90EB52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5877-E7D2-4B18-BDFE-A51CA4B781A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9662B5-378D-CDAF-9F43-DBB477D4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AA3BA8-5E6D-D141-16D3-3B3CD22C5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2526-46D6-4172-8980-BFC22F3C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9727F-C2EF-255F-F72A-8FD300698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96A51-8DDD-B004-796F-E40C69E24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5877-E7D2-4B18-BDFE-A51CA4B781A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FAFD9-BD16-233B-AA34-09E75EFF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B79DC0-ADF5-3590-D874-61436F83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2526-46D6-4172-8980-BFC22F3C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3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6946CB-8D67-CFDB-DD51-FFE54983B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5877-E7D2-4B18-BDFE-A51CA4B781A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34760-EE96-5EEA-98C1-455C1DD4E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8C20A-F20E-B92E-E33E-A1B8E8FB0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2526-46D6-4172-8980-BFC22F3C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7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27D69-D946-65B4-CA51-82B64DD9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03D0C-F3BB-20DC-A845-4B1C98453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586D3-3E57-D332-735D-7C20AB8D0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618A9-B454-D96C-8C94-4F9EF431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5877-E7D2-4B18-BDFE-A51CA4B781A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BB8B3-D859-6F25-7096-2ED0DB6B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09734-B1E2-9949-38B2-8FC067D4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2526-46D6-4172-8980-BFC22F3C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3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B899-42C4-0C44-3BC9-40296B5D6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AD6633-2FCA-8764-2954-DC95AD5BA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994C8D-7C0A-99B1-5E25-14CF4991F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CC8F4-79E1-D44E-87CD-3ADCBC7F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5877-E7D2-4B18-BDFE-A51CA4B781A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66C3E-953D-EBEC-6111-088189CB9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B19455-E161-B422-60CA-AFA4372CE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2526-46D6-4172-8980-BFC22F3C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3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6E283-14CB-F0E2-FC78-3E7153442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142BD-5DAE-1E59-46AC-B5706ADA9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DD9E0-2C75-FDC0-94B0-6DF1ADADD6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45877-E7D2-4B18-BDFE-A51CA4B781A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94C39-97CE-42B2-966F-3C2B14DCA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982EC-038A-ADEF-E237-6D3B7041B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C2526-46D6-4172-8980-BFC22F3CD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6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AAA16C-058A-1DE0-2F3E-53813B4923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8" r="15087"/>
          <a:stretch/>
        </p:blipFill>
        <p:spPr bwMode="auto">
          <a:xfrm>
            <a:off x="5405241" y="464635"/>
            <a:ext cx="4308230" cy="61383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080BA07-CA86-9F10-4216-89B4C839BB82}"/>
              </a:ext>
            </a:extLst>
          </p:cNvPr>
          <p:cNvSpPr/>
          <p:nvPr/>
        </p:nvSpPr>
        <p:spPr>
          <a:xfrm>
            <a:off x="955418" y="751674"/>
            <a:ext cx="41617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Science using </a:t>
            </a:r>
          </a:p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 microscope.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2BA1AB6-5905-D868-2720-5C003B0CB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Graphic 793166429">
            <a:extLst>
              <a:ext uri="{FF2B5EF4-FFF2-40B4-BE49-F238E27FC236}">
                <a16:creationId xmlns:a16="http://schemas.microsoft.com/office/drawing/2014/main" id="{171BC77C-605B-E093-2DD2-5A67F73955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2978" y="5484144"/>
            <a:ext cx="366395" cy="345440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E51B5A55-A6AE-8273-8D4B-A45F974BF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955" y="5598752"/>
            <a:ext cx="198706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Created by Teacher John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62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4F3845-BCB2-093B-265C-8290E050B3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8" r="15087"/>
          <a:stretch/>
        </p:blipFill>
        <p:spPr bwMode="auto">
          <a:xfrm>
            <a:off x="3717118" y="719612"/>
            <a:ext cx="4308230" cy="61383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C1936AE1-790D-873E-0131-0726CF6DBC70}"/>
              </a:ext>
            </a:extLst>
          </p:cNvPr>
          <p:cNvSpPr/>
          <p:nvPr/>
        </p:nvSpPr>
        <p:spPr>
          <a:xfrm>
            <a:off x="1063869" y="967155"/>
            <a:ext cx="2743200" cy="23739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1C50213-DB52-E90A-534B-9595C9E0BCDF}"/>
              </a:ext>
            </a:extLst>
          </p:cNvPr>
          <p:cNvSpPr/>
          <p:nvPr/>
        </p:nvSpPr>
        <p:spPr>
          <a:xfrm>
            <a:off x="2209800" y="3103685"/>
            <a:ext cx="2743200" cy="23739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6ED7DA2-7143-7B88-FC1E-40FF262817A4}"/>
              </a:ext>
            </a:extLst>
          </p:cNvPr>
          <p:cNvSpPr/>
          <p:nvPr/>
        </p:nvSpPr>
        <p:spPr>
          <a:xfrm>
            <a:off x="1861039" y="3977054"/>
            <a:ext cx="2743200" cy="23739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29819BE-B3CC-8681-D96C-E7E4337A7747}"/>
              </a:ext>
            </a:extLst>
          </p:cNvPr>
          <p:cNvSpPr/>
          <p:nvPr/>
        </p:nvSpPr>
        <p:spPr>
          <a:xfrm rot="10619797">
            <a:off x="7490813" y="2666745"/>
            <a:ext cx="2743200" cy="21791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4F9DB8C-DD26-EA28-071A-B071C8F09D2C}"/>
              </a:ext>
            </a:extLst>
          </p:cNvPr>
          <p:cNvSpPr/>
          <p:nvPr/>
        </p:nvSpPr>
        <p:spPr>
          <a:xfrm>
            <a:off x="2910254" y="5059767"/>
            <a:ext cx="2511670" cy="23739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BA15045C-A4E2-5E7D-6FA5-9F22CF1DC4D5}"/>
              </a:ext>
            </a:extLst>
          </p:cNvPr>
          <p:cNvSpPr/>
          <p:nvPr/>
        </p:nvSpPr>
        <p:spPr>
          <a:xfrm rot="10543004">
            <a:off x="7759994" y="4556199"/>
            <a:ext cx="2743200" cy="18474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B20FD26-6B9E-5EB6-92F1-0CC700E6E15E}"/>
              </a:ext>
            </a:extLst>
          </p:cNvPr>
          <p:cNvSpPr/>
          <p:nvPr/>
        </p:nvSpPr>
        <p:spPr>
          <a:xfrm rot="11187660">
            <a:off x="7536763" y="5213586"/>
            <a:ext cx="2743200" cy="16451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A02BF0ED-4E23-D644-3F94-2E5BB7B2250E}"/>
              </a:ext>
            </a:extLst>
          </p:cNvPr>
          <p:cNvSpPr/>
          <p:nvPr/>
        </p:nvSpPr>
        <p:spPr>
          <a:xfrm rot="11170759">
            <a:off x="7309106" y="6138388"/>
            <a:ext cx="2743200" cy="21791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73EDF6-3283-F07F-6EC0-9BD69226F250}"/>
              </a:ext>
            </a:extLst>
          </p:cNvPr>
          <p:cNvSpPr txBox="1"/>
          <p:nvPr/>
        </p:nvSpPr>
        <p:spPr>
          <a:xfrm>
            <a:off x="1515207" y="532054"/>
            <a:ext cx="2066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eyepiece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58C111-E213-4CA8-96FE-1BB211887A9E}"/>
              </a:ext>
            </a:extLst>
          </p:cNvPr>
          <p:cNvSpPr txBox="1"/>
          <p:nvPr/>
        </p:nvSpPr>
        <p:spPr>
          <a:xfrm>
            <a:off x="2435469" y="2587046"/>
            <a:ext cx="2168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F73C0E-CC13-7773-93E4-581EFD70A953}"/>
              </a:ext>
            </a:extLst>
          </p:cNvPr>
          <p:cNvSpPr txBox="1"/>
          <p:nvPr/>
        </p:nvSpPr>
        <p:spPr>
          <a:xfrm>
            <a:off x="2636106" y="3588620"/>
            <a:ext cx="1170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B9FE8F-1130-E719-9DF6-86D11E2FC9D6}"/>
              </a:ext>
            </a:extLst>
          </p:cNvPr>
          <p:cNvSpPr txBox="1"/>
          <p:nvPr/>
        </p:nvSpPr>
        <p:spPr>
          <a:xfrm>
            <a:off x="3446585" y="4686300"/>
            <a:ext cx="1179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859589-AC7F-20B1-0D14-3A35C005B869}"/>
              </a:ext>
            </a:extLst>
          </p:cNvPr>
          <p:cNvSpPr txBox="1"/>
          <p:nvPr/>
        </p:nvSpPr>
        <p:spPr>
          <a:xfrm>
            <a:off x="7684477" y="2294792"/>
            <a:ext cx="1848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68FCD5-5647-A774-3617-2C595E073BF4}"/>
              </a:ext>
            </a:extLst>
          </p:cNvPr>
          <p:cNvSpPr txBox="1"/>
          <p:nvPr/>
        </p:nvSpPr>
        <p:spPr>
          <a:xfrm>
            <a:off x="8179093" y="4072848"/>
            <a:ext cx="1802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fine focus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0800C7-B781-3CD5-F395-D8B4C78405C1}"/>
              </a:ext>
            </a:extLst>
          </p:cNvPr>
          <p:cNvSpPr txBox="1"/>
          <p:nvPr/>
        </p:nvSpPr>
        <p:spPr>
          <a:xfrm>
            <a:off x="8608571" y="4812706"/>
            <a:ext cx="2170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focus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F1FCFD-4841-794E-D127-6F38F7B78B42}"/>
              </a:ext>
            </a:extLst>
          </p:cNvPr>
          <p:cNvSpPr txBox="1"/>
          <p:nvPr/>
        </p:nvSpPr>
        <p:spPr>
          <a:xfrm>
            <a:off x="8247185" y="5629454"/>
            <a:ext cx="2431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lamp control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E3F75A-CB9F-8A45-1B99-3239603E0C5B}"/>
              </a:ext>
            </a:extLst>
          </p:cNvPr>
          <p:cNvSpPr/>
          <p:nvPr/>
        </p:nvSpPr>
        <p:spPr>
          <a:xfrm>
            <a:off x="5799651" y="408922"/>
            <a:ext cx="6065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Let’s learn the parts.</a:t>
            </a:r>
          </a:p>
        </p:txBody>
      </p:sp>
    </p:spTree>
    <p:extLst>
      <p:ext uri="{BB962C8B-B14F-4D97-AF65-F5344CB8AC3E}">
        <p14:creationId xmlns:p14="http://schemas.microsoft.com/office/powerpoint/2010/main" val="141449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Strain</dc:creator>
  <cp:lastModifiedBy>John Strain</cp:lastModifiedBy>
  <cp:revision>2</cp:revision>
  <dcterms:created xsi:type="dcterms:W3CDTF">2023-08-30T06:15:24Z</dcterms:created>
  <dcterms:modified xsi:type="dcterms:W3CDTF">2023-08-30T06:29:10Z</dcterms:modified>
</cp:coreProperties>
</file>