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</p:showPr>
  <p:clrMru>
    <a:srgbClr val="E40409"/>
    <a:srgbClr val="006600"/>
    <a:srgbClr val="9900FF"/>
    <a:srgbClr val="FF9933"/>
    <a:srgbClr val="C40C08"/>
    <a:srgbClr val="FFD9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84" autoAdjust="0"/>
  </p:normalViewPr>
  <p:slideViewPr>
    <p:cSldViewPr>
      <p:cViewPr varScale="1">
        <p:scale>
          <a:sx n="47" d="100"/>
          <a:sy n="47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280" y="-5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9C8A5-7AB0-4B39-956A-A197EF9AE4D7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57015-7E05-4A55-99B5-368B00992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7015-7E05-4A55-99B5-368B009921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0499-96C5-45DE-9457-B7DB85EE488D}" type="datetimeFigureOut">
              <a:rPr lang="en-US" smtClean="0"/>
              <a:pPr/>
              <a:t>7/4/2012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4C0E-43F8-49E6-B98A-534D6FA33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 advClick="0" advTm="5000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81000"/>
            <a:ext cx="9144000" cy="4876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No Bullying!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9900FF"/>
                </a:solidFill>
              </a:rPr>
              <a:t>Why? - Where? – What? </a:t>
            </a:r>
            <a:endParaRPr lang="en-US" sz="3600" b="1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ransition spd="slow" advClick="0" advTm="8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3"/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lly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524000" y="609601"/>
            <a:ext cx="6064392" cy="601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838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solidFill>
                  <a:srgbClr val="E40409"/>
                </a:solidFill>
              </a:rPr>
              <a:t>Why</a:t>
            </a:r>
            <a:r>
              <a:rPr lang="en-US" sz="6000" b="1" dirty="0" smtClean="0">
                <a:solidFill>
                  <a:srgbClr val="E40409"/>
                </a:solidFill>
              </a:rPr>
              <a:t> do bullies bully?</a:t>
            </a:r>
            <a:endParaRPr lang="en-US" sz="6000" b="1" dirty="0">
              <a:solidFill>
                <a:srgbClr val="E40409"/>
              </a:solidFill>
            </a:endParaRPr>
          </a:p>
        </p:txBody>
      </p:sp>
      <p:pic>
        <p:nvPicPr>
          <p:cNvPr id="5" name="Picture Placeholder 4" descr="bull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085" b="13085"/>
          <a:stretch>
            <a:fillRect/>
          </a:stretch>
        </p:blipFill>
        <p:spPr>
          <a:xfrm>
            <a:off x="533400" y="2286000"/>
            <a:ext cx="2895600" cy="287168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657600" y="1600200"/>
            <a:ext cx="4876800" cy="41148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800" b="1" dirty="0" smtClean="0">
                <a:solidFill>
                  <a:srgbClr val="FF0000"/>
                </a:solidFill>
              </a:rPr>
              <a:t>Bullies bully because: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they are angry.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  they are sad.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 they don’t like themselves.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2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2" grpId="3"/>
      <p:bldP spid="2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 descr="bully.jpg"/>
          <p:cNvPicPr>
            <a:picLocks noChangeAspect="1"/>
          </p:cNvPicPr>
          <p:nvPr/>
        </p:nvPicPr>
        <p:blipFill>
          <a:blip r:embed="rId2" cstate="print"/>
          <a:srcRect t="13085" b="13085"/>
          <a:stretch>
            <a:fillRect/>
          </a:stretch>
        </p:blipFill>
        <p:spPr>
          <a:xfrm>
            <a:off x="533400" y="2514600"/>
            <a:ext cx="3124199" cy="28716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81400" y="2057400"/>
            <a:ext cx="4953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Bullies bully:</a:t>
            </a:r>
          </a:p>
          <a:p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on the bus.</a:t>
            </a:r>
          </a:p>
          <a:p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on the playground.</a:t>
            </a:r>
          </a:p>
          <a:p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in the cafeteria.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685800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>
                <a:solidFill>
                  <a:schemeClr val="accent6">
                    <a:lumMod val="50000"/>
                  </a:schemeClr>
                </a:solidFill>
              </a:rPr>
              <a:t>Where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do bullies bully?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2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6600"/>
                </a:solidFill>
              </a:rPr>
              <a:t>What</a:t>
            </a:r>
            <a:r>
              <a:rPr lang="en-US" sz="6000" b="1" dirty="0" smtClean="0">
                <a:solidFill>
                  <a:srgbClr val="006600"/>
                </a:solidFill>
              </a:rPr>
              <a:t> can you do?</a:t>
            </a:r>
            <a:endParaRPr lang="en-US" sz="6000" b="1" dirty="0">
              <a:solidFill>
                <a:srgbClr val="006600"/>
              </a:solidFill>
            </a:endParaRPr>
          </a:p>
        </p:txBody>
      </p:sp>
      <p:pic>
        <p:nvPicPr>
          <p:cNvPr id="5" name="Content Placeholder 4" descr="bull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209800"/>
            <a:ext cx="3152685" cy="31297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006600"/>
                </a:solidFill>
              </a:rPr>
              <a:t>You can:</a:t>
            </a:r>
            <a:endParaRPr lang="en-US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rgbClr val="006600"/>
                </a:solidFill>
              </a:rPr>
              <a:t>t</a:t>
            </a:r>
            <a:r>
              <a:rPr lang="en-US" sz="4000" dirty="0" smtClean="0">
                <a:solidFill>
                  <a:srgbClr val="006600"/>
                </a:solidFill>
              </a:rPr>
              <a:t>ell them to stop!</a:t>
            </a:r>
          </a:p>
          <a:p>
            <a:pPr>
              <a:buNone/>
            </a:pPr>
            <a:r>
              <a:rPr lang="en-US" sz="4000" dirty="0" smtClean="0">
                <a:solidFill>
                  <a:srgbClr val="006600"/>
                </a:solidFill>
              </a:rPr>
              <a:t>tell a friend.</a:t>
            </a:r>
          </a:p>
          <a:p>
            <a:pPr>
              <a:buNone/>
            </a:pPr>
            <a:r>
              <a:rPr lang="en-US" sz="4000" dirty="0" smtClean="0">
                <a:solidFill>
                  <a:srgbClr val="006600"/>
                </a:solidFill>
              </a:rPr>
              <a:t>tell a teacher.</a:t>
            </a:r>
          </a:p>
          <a:p>
            <a:pPr>
              <a:buNone/>
            </a:pPr>
            <a:r>
              <a:rPr lang="en-US" sz="4000" dirty="0" smtClean="0">
                <a:solidFill>
                  <a:srgbClr val="006600"/>
                </a:solidFill>
              </a:rPr>
              <a:t>tell a parent.</a:t>
            </a:r>
            <a:endParaRPr lang="en-US" sz="40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 advClick="0" advTm="2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4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4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l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514600"/>
            <a:ext cx="1746250" cy="1733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33400"/>
            <a:ext cx="6629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Why</a:t>
            </a:r>
            <a:r>
              <a:rPr lang="en-US" sz="2800" b="1" dirty="0"/>
              <a:t> do bullies bully?</a:t>
            </a:r>
            <a:endParaRPr lang="en-US" sz="2800" dirty="0"/>
          </a:p>
          <a:p>
            <a:pPr lvl="0"/>
            <a:r>
              <a:rPr lang="en-US" sz="2800" dirty="0"/>
              <a:t>Bullies are </a:t>
            </a:r>
            <a:r>
              <a:rPr lang="en-US" sz="2800" b="1" dirty="0">
                <a:solidFill>
                  <a:srgbClr val="FF0000"/>
                </a:solidFill>
              </a:rPr>
              <a:t>angry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Bullies are </a:t>
            </a:r>
            <a:r>
              <a:rPr lang="en-US" sz="2800" b="1" dirty="0">
                <a:solidFill>
                  <a:srgbClr val="FF0000"/>
                </a:solidFill>
              </a:rPr>
              <a:t>sad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Bullies </a:t>
            </a:r>
            <a:r>
              <a:rPr lang="en-US" sz="2800" b="1" dirty="0">
                <a:solidFill>
                  <a:srgbClr val="FF0000"/>
                </a:solidFill>
              </a:rPr>
              <a:t>don’t like themselves</a:t>
            </a:r>
            <a:r>
              <a:rPr lang="en-US" sz="900" dirty="0"/>
              <a:t>.</a:t>
            </a:r>
          </a:p>
          <a:p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590800"/>
            <a:ext cx="411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Where</a:t>
            </a:r>
            <a:r>
              <a:rPr lang="en-US" sz="2800" b="1" dirty="0"/>
              <a:t> do bullies bully?</a:t>
            </a:r>
            <a:endParaRPr lang="en-US" sz="2800" dirty="0"/>
          </a:p>
          <a:p>
            <a:pPr lvl="0"/>
            <a:r>
              <a:rPr lang="en-US" sz="2800" dirty="0"/>
              <a:t>On the </a:t>
            </a:r>
            <a:r>
              <a:rPr lang="en-US" sz="2800" b="1" dirty="0">
                <a:solidFill>
                  <a:srgbClr val="FF0000"/>
                </a:solidFill>
              </a:rPr>
              <a:t>bus</a:t>
            </a:r>
          </a:p>
          <a:p>
            <a:pPr lvl="0"/>
            <a:r>
              <a:rPr lang="en-US" sz="2800" dirty="0"/>
              <a:t>On the </a:t>
            </a:r>
            <a:r>
              <a:rPr lang="en-US" sz="2800" b="1" dirty="0" smtClean="0">
                <a:solidFill>
                  <a:srgbClr val="FF0000"/>
                </a:solidFill>
              </a:rPr>
              <a:t>playground</a:t>
            </a:r>
          </a:p>
          <a:p>
            <a:pPr lvl="0"/>
            <a:r>
              <a:rPr lang="en-US" sz="2800" dirty="0" smtClean="0"/>
              <a:t>In the </a:t>
            </a:r>
            <a:r>
              <a:rPr lang="en-US" sz="2800" b="1" dirty="0" smtClean="0">
                <a:solidFill>
                  <a:srgbClr val="FF0000"/>
                </a:solidFill>
              </a:rPr>
              <a:t>cafeteria</a:t>
            </a:r>
          </a:p>
          <a:p>
            <a:pPr lvl="0"/>
            <a:r>
              <a:rPr lang="en-US" sz="2800" dirty="0" smtClean="0"/>
              <a:t>In the </a:t>
            </a:r>
            <a:r>
              <a:rPr lang="en-US" sz="2800" b="1" dirty="0" smtClean="0">
                <a:solidFill>
                  <a:srgbClr val="FF0000"/>
                </a:solidFill>
              </a:rPr>
              <a:t>washroom</a:t>
            </a:r>
            <a:endParaRPr lang="en-US" sz="2800" b="1" dirty="0">
              <a:solidFill>
                <a:srgbClr val="FF0000"/>
              </a:solidFill>
            </a:endParaRPr>
          </a:p>
          <a:p>
            <a:pPr lvl="0"/>
            <a:r>
              <a:rPr lang="en-US" sz="2800" dirty="0"/>
              <a:t>Where there is no adult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334232"/>
            <a:ext cx="5791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</a:t>
            </a:r>
            <a:r>
              <a:rPr lang="en-US" sz="2800" b="1" dirty="0"/>
              <a:t> can you do?</a:t>
            </a:r>
            <a:endParaRPr lang="en-US" sz="2800" dirty="0"/>
          </a:p>
          <a:p>
            <a:pPr lvl="0"/>
            <a:r>
              <a:rPr lang="en-US" sz="2800" dirty="0"/>
              <a:t>Tell</a:t>
            </a:r>
            <a:r>
              <a:rPr lang="en-US" sz="2800" b="1" dirty="0">
                <a:solidFill>
                  <a:srgbClr val="FF0000"/>
                </a:solidFill>
              </a:rPr>
              <a:t> them to stop</a:t>
            </a:r>
          </a:p>
          <a:p>
            <a:pPr lvl="0"/>
            <a:r>
              <a:rPr lang="en-US" sz="2800" dirty="0"/>
              <a:t>Tell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</a:t>
            </a:r>
            <a:r>
              <a:rPr lang="en-US" sz="2800" b="1" dirty="0">
                <a:solidFill>
                  <a:srgbClr val="FF0000"/>
                </a:solidFill>
              </a:rPr>
              <a:t> friend</a:t>
            </a:r>
          </a:p>
          <a:p>
            <a:pPr lvl="0"/>
            <a:r>
              <a:rPr lang="en-US" sz="2800" dirty="0"/>
              <a:t>Tell a </a:t>
            </a:r>
            <a:r>
              <a:rPr lang="en-US" sz="2800" b="1" dirty="0">
                <a:solidFill>
                  <a:srgbClr val="E40409"/>
                </a:solidFill>
              </a:rPr>
              <a:t>teacher</a:t>
            </a:r>
          </a:p>
          <a:p>
            <a:pPr lvl="0"/>
            <a:r>
              <a:rPr lang="en-US" sz="2800" dirty="0"/>
              <a:t>Tell a </a:t>
            </a:r>
            <a:r>
              <a:rPr lang="en-US" sz="2800" b="1" dirty="0">
                <a:solidFill>
                  <a:srgbClr val="E40409"/>
                </a:solidFill>
              </a:rPr>
              <a:t>parent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  <p:bldP spid="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2929</TotalTime>
  <Words>144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 Bullying!</vt:lpstr>
      <vt:lpstr>Slide 2</vt:lpstr>
      <vt:lpstr>Why do bullies bully?</vt:lpstr>
      <vt:lpstr>Slide 4</vt:lpstr>
      <vt:lpstr>What can you do?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Bullying!</dc:title>
  <dc:creator>John - Acer</dc:creator>
  <cp:lastModifiedBy>John</cp:lastModifiedBy>
  <cp:revision>119</cp:revision>
  <dcterms:created xsi:type="dcterms:W3CDTF">2012-01-14T21:14:54Z</dcterms:created>
  <dcterms:modified xsi:type="dcterms:W3CDTF">2012-07-04T03:12:35Z</dcterms:modified>
</cp:coreProperties>
</file>