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Default Extension="docx" ContentType="application/vnd.openxmlformats-officedocument.wordprocessingml.document"/>
  <Default Extension="ppt" ContentType="application/vnd.ms-powerpoi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1" r:id="rId4"/>
    <p:sldId id="258" r:id="rId5"/>
    <p:sldId id="259" r:id="rId6"/>
    <p:sldId id="260" r:id="rId7"/>
    <p:sldId id="281" r:id="rId8"/>
    <p:sldId id="282" r:id="rId9"/>
    <p:sldId id="264" r:id="rId10"/>
    <p:sldId id="261" r:id="rId11"/>
    <p:sldId id="262" r:id="rId12"/>
    <p:sldId id="278" r:id="rId13"/>
    <p:sldId id="263" r:id="rId14"/>
    <p:sldId id="265" r:id="rId15"/>
    <p:sldId id="267" r:id="rId16"/>
    <p:sldId id="293" r:id="rId17"/>
    <p:sldId id="268" r:id="rId18"/>
    <p:sldId id="294" r:id="rId19"/>
    <p:sldId id="272" r:id="rId20"/>
    <p:sldId id="295" r:id="rId21"/>
    <p:sldId id="280" r:id="rId22"/>
    <p:sldId id="279" r:id="rId23"/>
    <p:sldId id="296" r:id="rId24"/>
    <p:sldId id="297" r:id="rId25"/>
    <p:sldId id="274" r:id="rId26"/>
    <p:sldId id="266" r:id="rId27"/>
    <p:sldId id="275" r:id="rId28"/>
    <p:sldId id="288" r:id="rId29"/>
    <p:sldId id="298" r:id="rId30"/>
    <p:sldId id="292" r:id="rId31"/>
    <p:sldId id="287" r:id="rId32"/>
    <p:sldId id="286" r:id="rId33"/>
    <p:sldId id="289" r:id="rId34"/>
    <p:sldId id="299" r:id="rId35"/>
    <p:sldId id="290" r:id="rId36"/>
    <p:sldId id="27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615" autoAdjust="0"/>
  </p:normalViewPr>
  <p:slideViewPr>
    <p:cSldViewPr>
      <p:cViewPr varScale="1">
        <p:scale>
          <a:sx n="47" d="100"/>
          <a:sy n="47" d="100"/>
        </p:scale>
        <p:origin x="-11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84693-1569-4BA6-BF77-67A3FAD41D73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3C313-B38D-429D-99CF-6D87E57BA3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3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7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8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G:\2%20Movie%20Maker%20Videos\Science%20Lab\Science%20Lab%20-%20Astronomy.mp4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ohnlstrain.com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G:\1 DROPBOX - from 11-29-2014\Taiwan 2014\Taiwan\Wonderland\2011-11-25 12.58.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6400800" cy="12192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Teacher John Strain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2004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English Wonderland Qianhua</a:t>
            </a:r>
            <a:endParaRPr 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Photos</a:t>
            </a:r>
            <a:endParaRPr lang="en-US" dirty="0"/>
          </a:p>
        </p:txBody>
      </p:sp>
      <p:pic>
        <p:nvPicPr>
          <p:cNvPr id="79874" name="Picture 2" descr="C:\Users\user\Desktop\2011-11-28 10.05.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30680"/>
            <a:ext cx="6637390" cy="4419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676400" y="228600"/>
          <a:ext cx="5714730" cy="6124473"/>
        </p:xfrm>
        <a:graphic>
          <a:graphicData uri="http://schemas.openxmlformats.org/presentationml/2006/ole">
            <p:oleObj spid="_x0000_s3078" name="Document" r:id="rId3" imgW="6084422" imgH="812387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fbcdn-sphotos-g-a.akamaihd.net/hphotos-ak-xpf1/v/t1.0-9/1503276_10205523973485267_9088693150664863049_n.jpg?oh=94a3b918a2c3ad5c5d4e6bb3aee6dd56&amp;oe=553C19E2&amp;__gda__=1426022109_8a1dc5b718f9b1b5bb2448e37deb4bc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6705600" cy="4477385"/>
          </a:xfrm>
          <a:prstGeom prst="rect">
            <a:avLst/>
          </a:prstGeom>
          <a:noFill/>
        </p:spPr>
      </p:pic>
      <p:pic>
        <p:nvPicPr>
          <p:cNvPr id="4100" name="Picture 4" descr="https://fbcdn-sphotos-f-a.akamaihd.net/hphotos-ak-xpa1/v/t1.0-9/10858553_397669687075648_4388245028051403333_n.jpg?oh=f0734c5f99c0174e5236d41b4fdd2847&amp;oe=54FBCDB7&amp;__gda__=1429741071_e622541abe92ccec0edc55290006dc6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191000"/>
            <a:ext cx="3429000" cy="2286000"/>
          </a:xfrm>
          <a:prstGeom prst="rect">
            <a:avLst/>
          </a:prstGeom>
          <a:noFill/>
        </p:spPr>
      </p:pic>
      <p:pic>
        <p:nvPicPr>
          <p:cNvPr id="4098" name="Picture 2" descr="https://fbcdn-sphotos-c-a.akamaihd.net/hphotos-ak-xpa1/v/t1.0-9/10432532_397669890408961_6398312536377502706_n.jpg?oh=82339a24e1212b8810f3838d234def5d&amp;oe=5500A3ED&amp;__gda__=1430750037_49c397c6052adbf0321a6f9bba26434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657600"/>
            <a:ext cx="42291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Activities</a:t>
            </a:r>
            <a:endParaRPr lang="en-US" dirty="0"/>
          </a:p>
        </p:txBody>
      </p:sp>
      <p:pic>
        <p:nvPicPr>
          <p:cNvPr id="5" name="Picture 4" descr="10425490_397669490409001_531454198633553577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587500"/>
            <a:ext cx="4724400" cy="3149600"/>
          </a:xfrm>
          <a:prstGeom prst="rect">
            <a:avLst/>
          </a:prstGeom>
        </p:spPr>
      </p:pic>
      <p:pic>
        <p:nvPicPr>
          <p:cNvPr id="4" name="Picture 3" descr="10599312_397668500409100_4560342320486144813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743200"/>
            <a:ext cx="5638800" cy="375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Meal Song</a:t>
            </a: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09600" y="1143000"/>
          <a:ext cx="7925716" cy="5371542"/>
        </p:xfrm>
        <a:graphic>
          <a:graphicData uri="http://schemas.openxmlformats.org/presentationml/2006/ole">
            <p:oleObj spid="_x0000_s1030" name="Presentation" r:id="rId3" imgW="3477789" imgH="2609055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My 4 Classes – No Bullies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1524000"/>
            <a:ext cx="69342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 Class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3200" dirty="0" smtClean="0"/>
              <a:t>Teach needed English phrases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3200" dirty="0" smtClean="0"/>
              <a:t>Play a game using the phrases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3200" dirty="0" smtClean="0"/>
              <a:t>Drama – </a:t>
            </a:r>
            <a:r>
              <a:rPr lang="en-US" sz="3200" i="1" dirty="0" smtClean="0">
                <a:solidFill>
                  <a:schemeClr val="accent6">
                    <a:lumMod val="50000"/>
                  </a:schemeClr>
                </a:solidFill>
              </a:rPr>
              <a:t>On the Bus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514350" indent="-514350">
              <a:buAutoNum type="arabicPeriod" startAt="2"/>
            </a:pP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Drama – </a:t>
            </a:r>
            <a:r>
              <a:rPr lang="en-US" sz="3200" i="1" dirty="0" smtClean="0">
                <a:solidFill>
                  <a:schemeClr val="accent6">
                    <a:lumMod val="50000"/>
                  </a:schemeClr>
                </a:solidFill>
              </a:rPr>
              <a:t>Glasses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3200" dirty="0" smtClean="0"/>
              <a:t>Demonstrate Skit</a:t>
            </a:r>
            <a:endParaRPr lang="en-US" sz="3200" i="1" dirty="0" smtClean="0"/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3200" dirty="0" smtClean="0"/>
              <a:t>Make glasses &amp; recite skit lines</a:t>
            </a:r>
            <a:r>
              <a:rPr lang="en-US" sz="3200" i="1" dirty="0" smtClean="0"/>
              <a:t>	</a:t>
            </a:r>
          </a:p>
          <a:p>
            <a:pPr marL="514350" indent="-514350">
              <a:buAutoNum type="arabicPeriod" startAt="2"/>
            </a:pPr>
            <a:r>
              <a:rPr lang="en-US" sz="3200" dirty="0" smtClean="0"/>
              <a:t>Do Skit – Use Rubric to score</a:t>
            </a:r>
          </a:p>
          <a:p>
            <a:pPr marL="514350" indent="-514350">
              <a:buAutoNum type="arabicPeriod" startAt="2"/>
            </a:pPr>
            <a:r>
              <a:rPr lang="en-US" sz="3200" dirty="0" smtClean="0"/>
              <a:t>Skit – </a:t>
            </a:r>
            <a:r>
              <a:rPr lang="en-US" sz="3200" i="1" dirty="0" smtClean="0"/>
              <a:t>On the Playground 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3200" i="1" dirty="0" smtClean="0"/>
              <a:t>Homework on Website</a:t>
            </a:r>
            <a:endParaRPr lang="en-US" sz="3200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6836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No Bullying Classes</a:t>
            </a:r>
            <a:endParaRPr lang="en-US" dirty="0"/>
          </a:p>
        </p:txBody>
      </p:sp>
      <p:pic>
        <p:nvPicPr>
          <p:cNvPr id="14337" name="Picture 1" descr="G:\1 DROPBOX - from 11-29-2014\Taiwan 2014\Taiwan\Wonderland\2012-02-15 10.03.3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5715000" cy="4286250"/>
          </a:xfrm>
          <a:prstGeom prst="rect">
            <a:avLst/>
          </a:prstGeom>
          <a:noFill/>
        </p:spPr>
      </p:pic>
      <p:pic>
        <p:nvPicPr>
          <p:cNvPr id="14338" name="Picture 2" descr="G:\1 DROPBOX - from 11-29-2014\Taiwan 2014\Taiwan\Wonderland\2012-02-15 10.46.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09950"/>
            <a:ext cx="4089400" cy="3067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Glasses Skit - Rubric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609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3200" dirty="0" smtClean="0"/>
              <a:t>Use good English		(3)</a:t>
            </a:r>
          </a:p>
          <a:p>
            <a:pPr marL="514350" indent="-514350" algn="ctr">
              <a:buAutoNum type="arabicPeriod"/>
            </a:pPr>
            <a:r>
              <a:rPr lang="en-US" sz="3200" dirty="0" smtClean="0"/>
              <a:t>Use glasses			(3)</a:t>
            </a:r>
          </a:p>
          <a:p>
            <a:pPr marL="514350" indent="-514350" algn="ctr">
              <a:buAutoNum type="arabicPeriod"/>
            </a:pPr>
            <a:r>
              <a:rPr lang="en-US" sz="3200" dirty="0" smtClean="0"/>
              <a:t>Use microphone		(3)</a:t>
            </a:r>
          </a:p>
          <a:p>
            <a:pPr marL="514350" indent="-514350" algn="ctr">
              <a:buAutoNum type="arabicPeriod"/>
            </a:pPr>
            <a:r>
              <a:rPr lang="en-US" sz="3200" dirty="0" smtClean="0"/>
              <a:t>Use expression		(3)</a:t>
            </a:r>
          </a:p>
          <a:p>
            <a:pPr marL="514350" indent="-514350" algn="ctr">
              <a:buAutoNum type="arabicPeriod"/>
            </a:pPr>
            <a:r>
              <a:rPr lang="en-US" sz="3200" dirty="0" smtClean="0"/>
              <a:t>No looking			(3)</a:t>
            </a:r>
          </a:p>
          <a:p>
            <a:pPr marL="514350" indent="-514350" algn="ctr">
              <a:buAutoNum type="arabicPeriod"/>
            </a:pPr>
            <a:r>
              <a:rPr lang="en-US" sz="3200" dirty="0" smtClean="0"/>
              <a:t>All Students			(2)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848600" cy="7921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More Activities</a:t>
            </a:r>
            <a:endParaRPr lang="en-US" dirty="0"/>
          </a:p>
        </p:txBody>
      </p:sp>
      <p:pic>
        <p:nvPicPr>
          <p:cNvPr id="10242" name="Picture 2" descr="https://fbcdn-sphotos-e-a.akamaihd.net/hphotos-ak-xap1/v/t1.0-9/10392498_397672717075345_5929995882307462106_n.jpg?oh=479ea73f012e3129d45a06de494bbb4e&amp;oe=5502FF8E&amp;__gda__=1426932818_83e8b7d47974c8e121ff6073ed0cb1a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5334000" cy="3581400"/>
          </a:xfrm>
          <a:prstGeom prst="rect">
            <a:avLst/>
          </a:prstGeom>
          <a:noFill/>
        </p:spPr>
      </p:pic>
      <p:pic>
        <p:nvPicPr>
          <p:cNvPr id="10243" name="Picture 3" descr="G:\1 DROPBOX - from 11-29-2014\Taiwan 2014\Taiwan\Winter Camp 2014\2014-01-22 17.35.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505200"/>
            <a:ext cx="5334000" cy="300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Uniqueness of Camp Teaching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381000" y="2209800"/>
            <a:ext cx="8458200" cy="3505200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 smtClean="0"/>
              <a:t>Students have very limited English skills</a:t>
            </a:r>
          </a:p>
          <a:p>
            <a:endParaRPr lang="en-US" sz="1700" dirty="0" smtClean="0"/>
          </a:p>
          <a:p>
            <a:r>
              <a:rPr lang="en-US" sz="3900" dirty="0" smtClean="0"/>
              <a:t>Lessons need to be fun and exciting</a:t>
            </a:r>
          </a:p>
          <a:p>
            <a:endParaRPr lang="en-US" sz="1700" dirty="0" smtClean="0"/>
          </a:p>
          <a:p>
            <a:r>
              <a:rPr lang="en-US" sz="3900" dirty="0" smtClean="0"/>
              <a:t>Students need to take some English                knowledge  -  </a:t>
            </a:r>
            <a:r>
              <a:rPr lang="en-US" sz="3900" i="1" dirty="0" smtClean="0"/>
              <a:t>out the door</a:t>
            </a:r>
          </a:p>
          <a:p>
            <a:endParaRPr lang="en-US" sz="1900" i="1" dirty="0" smtClean="0"/>
          </a:p>
          <a:p>
            <a:r>
              <a:rPr lang="en-US" sz="3900" dirty="0" smtClean="0"/>
              <a:t>All this in 4 lessons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Meal Song &amp; Dinner</a:t>
            </a:r>
            <a:endParaRPr lang="en-US" dirty="0"/>
          </a:p>
        </p:txBody>
      </p:sp>
      <p:graphicFrame>
        <p:nvGraphicFramePr>
          <p:cNvPr id="63489" name="Object 1"/>
          <p:cNvGraphicFramePr>
            <a:graphicFrameLocks noChangeAspect="1"/>
          </p:cNvGraphicFramePr>
          <p:nvPr/>
        </p:nvGraphicFramePr>
        <p:xfrm>
          <a:off x="1143000" y="1660520"/>
          <a:ext cx="7162800" cy="4854579"/>
        </p:xfrm>
        <a:graphic>
          <a:graphicData uri="http://schemas.openxmlformats.org/presentationml/2006/ole">
            <p:oleObj spid="_x0000_s63493" name="Presentation" r:id="rId3" imgW="3477789" imgH="2609055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685588" y="609151"/>
          <a:ext cx="7467812" cy="5599561"/>
        </p:xfrm>
        <a:graphic>
          <a:graphicData uri="http://schemas.openxmlformats.org/presentationml/2006/ole">
            <p:oleObj spid="_x0000_s37894" name="Presentation" r:id="rId3" imgW="1822556" imgH="1365635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Jeopardy</a:t>
            </a:r>
            <a:endParaRPr lang="en-US" dirty="0"/>
          </a:p>
        </p:txBody>
      </p:sp>
      <p:pic>
        <p:nvPicPr>
          <p:cNvPr id="36866" name="Picture 2" descr="https://fbcdn-sphotos-a-a.akamaihd.net/hphotos-ak-xpa1/v/t1.0-9/10857985_397672897075327_7909605953328654020_n.jpg?oh=8c81dc7e0909cd4e5e2f8d106a25d052&amp;oe=550DAA57&amp;__gda__=1425624303_d29270e563cf025bbc6b8e17b50084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81200"/>
            <a:ext cx="65151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Day 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905000"/>
            <a:ext cx="7391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 smtClean="0"/>
              <a:t>  Morning Exercise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 Morning Classes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 Lunch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 Afternoon Classes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 Activity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 Dinner</a:t>
            </a:r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 Jeopardy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Day 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2133600"/>
            <a:ext cx="7696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Fourth and Final Class</a:t>
            </a:r>
          </a:p>
          <a:p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 Sign name tags</a:t>
            </a:r>
          </a:p>
          <a:p>
            <a:pPr lvl="1"/>
            <a:endParaRPr lang="en-US" sz="10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 Skit - </a:t>
            </a:r>
            <a:r>
              <a:rPr lang="en-US" sz="3200" i="1" dirty="0" smtClean="0"/>
              <a:t>On the Playground</a:t>
            </a:r>
          </a:p>
          <a:p>
            <a:pPr lvl="1">
              <a:buFont typeface="Arial" pitchFamily="34" charset="0"/>
              <a:buChar char="•"/>
            </a:pPr>
            <a:endParaRPr lang="en-US" sz="1000" i="1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  Review homework using  Website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01000" cy="94456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Closing</a:t>
            </a:r>
            <a:endParaRPr lang="en-US" dirty="0"/>
          </a:p>
        </p:txBody>
      </p:sp>
      <p:pic>
        <p:nvPicPr>
          <p:cNvPr id="8193" name="Picture 1" descr="G:\1 DROPBOX - from 11-29-2014\Taiwan 2014\Taiwan\Wonderland\2011-12-09 12.44.40.jpg"/>
          <p:cNvPicPr>
            <a:picLocks noChangeAspect="1" noChangeArrowheads="1"/>
          </p:cNvPicPr>
          <p:nvPr/>
        </p:nvPicPr>
        <p:blipFill>
          <a:blip r:embed="rId2" cstate="print"/>
          <a:srcRect l="8989"/>
          <a:stretch>
            <a:fillRect/>
          </a:stretch>
        </p:blipFill>
        <p:spPr bwMode="auto">
          <a:xfrm>
            <a:off x="1143000" y="1447800"/>
            <a:ext cx="6781800" cy="508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 Responsibilities</a:t>
            </a: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771650" y="1397000"/>
          <a:ext cx="5600700" cy="4064000"/>
        </p:xfrm>
        <a:graphic>
          <a:graphicData uri="http://schemas.openxmlformats.org/presentationml/2006/ole">
            <p:oleObj spid="_x0000_s2054" name="Document" r:id="rId3" imgW="9495274" imgH="6889009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Summer/Winter Camps</a:t>
            </a:r>
            <a:endParaRPr lang="en-US" dirty="0"/>
          </a:p>
        </p:txBody>
      </p:sp>
      <p:pic>
        <p:nvPicPr>
          <p:cNvPr id="7169" name="Picture 1" descr="G:\1 DROPBOX - from 11-29-2014\Taiwan 2014\Taiwan\Winter Camp 2014\2014-01-21 13.39.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400"/>
            <a:ext cx="5029200" cy="3352800"/>
          </a:xfrm>
          <a:prstGeom prst="rect">
            <a:avLst/>
          </a:prstGeom>
          <a:noFill/>
        </p:spPr>
      </p:pic>
      <p:pic>
        <p:nvPicPr>
          <p:cNvPr id="7170" name="Picture 2" descr="G:\1 DROPBOX - from 11-29-2014\Taiwan 2014\Taiwan\Winter Camp 2014\2014-01-21 14.37.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447800"/>
            <a:ext cx="48768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Mystery Powders</a:t>
            </a:r>
            <a:endParaRPr lang="en-US" dirty="0"/>
          </a:p>
        </p:txBody>
      </p:sp>
      <p:pic>
        <p:nvPicPr>
          <p:cNvPr id="45058" name="Picture 2" descr="G:\1 DROPBOX - from 11-29-2014\Taiwan 2014\Taiwan\10 Day Camp 2013\2013-07-23 08.58.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752600"/>
            <a:ext cx="59436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Float a Boat</a:t>
            </a:r>
            <a:endParaRPr lang="en-US" dirty="0"/>
          </a:p>
        </p:txBody>
      </p:sp>
      <p:pic>
        <p:nvPicPr>
          <p:cNvPr id="80900" name="Picture 4" descr="C:\Users\user\Desktop\2014-08-05 10.51.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197601" cy="4648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C:\Users\user\Desktop\2014-07-07 13.43.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451600" cy="4838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9" name="Picture 3" descr="C:\Users\user\Desktop\2014-08-05 08.54.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898" name="Picture 2" descr="C:\Users\user\Desktop\2014-08-05 10.47.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731000" cy="504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31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dirty="0" smtClean="0"/>
              <a:t>Goals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2133600"/>
            <a:ext cx="80010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 smtClean="0"/>
              <a:t>  Give students confidence</a:t>
            </a:r>
          </a:p>
          <a:p>
            <a:endParaRPr lang="en-US" sz="11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 Make learning English fun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 Send them </a:t>
            </a:r>
            <a:r>
              <a:rPr lang="en-US" sz="3600" i="1" dirty="0" smtClean="0"/>
              <a:t>out the door </a:t>
            </a:r>
            <a:r>
              <a:rPr lang="en-US" sz="3600" dirty="0" smtClean="0"/>
              <a:t>with English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 Encourage future study</a:t>
            </a:r>
          </a:p>
          <a:p>
            <a:endParaRPr lang="en-US" sz="3600" dirty="0" smtClean="0"/>
          </a:p>
          <a:p>
            <a:pPr algn="ctr"/>
            <a:r>
              <a:rPr lang="en-US" sz="3600" dirty="0" smtClean="0"/>
              <a:t>How do you know if you met your goals?</a:t>
            </a:r>
          </a:p>
          <a:p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G:\1 DROPBOX - from 11-29-2014\Taiwan 2014\zzCamp 8-2014\2014-07-29 14.29.59.jpg"/>
          <p:cNvPicPr>
            <a:picLocks noChangeAspect="1" noChangeArrowheads="1"/>
          </p:cNvPicPr>
          <p:nvPr/>
        </p:nvPicPr>
        <p:blipFill>
          <a:blip r:embed="rId2" cstate="print"/>
          <a:srcRect l="16071" r="13393"/>
          <a:stretch>
            <a:fillRect/>
          </a:stretch>
        </p:blipFill>
        <p:spPr bwMode="auto">
          <a:xfrm>
            <a:off x="1828800" y="1828800"/>
            <a:ext cx="5828696" cy="46482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/>
              <a:t>Bubbleology</a:t>
            </a:r>
            <a:endParaRPr lang="en-US" dirty="0"/>
          </a:p>
        </p:txBody>
      </p:sp>
      <p:pic>
        <p:nvPicPr>
          <p:cNvPr id="84996" name="Picture 4" descr="G:\1 DROPBOX - from 11-29-2014\Taiwan 2014\zzCamp 8-2014\2014-07-29 15.30.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76400"/>
            <a:ext cx="6477000" cy="4816584"/>
          </a:xfrm>
          <a:prstGeom prst="rect">
            <a:avLst/>
          </a:prstGeom>
          <a:noFill/>
        </p:spPr>
      </p:pic>
      <p:pic>
        <p:nvPicPr>
          <p:cNvPr id="84997" name="Picture 5" descr="G:\1 DROPBOX - from 11-29-2014\Taiwan 2014\zzCamp 8-2014\2014-07-29 15.32.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1132" y="1676400"/>
            <a:ext cx="6507468" cy="4876800"/>
          </a:xfrm>
          <a:prstGeom prst="rect">
            <a:avLst/>
          </a:prstGeom>
          <a:noFill/>
        </p:spPr>
      </p:pic>
      <p:pic>
        <p:nvPicPr>
          <p:cNvPr id="84994" name="Picture 2" descr="G:\1 DROPBOX - from 11-29-2014\Taiwan 2014\zzCamp 8-2014\2014-07-30 09.59.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1000"/>
            <a:ext cx="8365066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Planet Distances</a:t>
            </a:r>
            <a:endParaRPr lang="en-US" dirty="0"/>
          </a:p>
        </p:txBody>
      </p:sp>
      <p:pic>
        <p:nvPicPr>
          <p:cNvPr id="44034" name="Picture 2" descr="G:\1 DROPBOX - from 11-29-2014\Taiwan 2014\Taiwan\10 Day Camp 2013\2013-07-22 16.12.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816652"/>
            <a:ext cx="3657600" cy="4558748"/>
          </a:xfrm>
          <a:prstGeom prst="rect">
            <a:avLst/>
          </a:prstGeom>
          <a:noFill/>
        </p:spPr>
      </p:pic>
      <p:pic>
        <p:nvPicPr>
          <p:cNvPr id="44035" name="Picture 3" descr="G:\1 DROPBOX - from 11-29-2014\Taiwan 2014\Taiwan\10 Day Camp 2013\2013-07-22 15.27.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28800"/>
            <a:ext cx="38100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G:\1 DROPBOX - from 11-29-2014\Taiwan 2014\Taiwan\Winter Camp 2014\2014-01-22 13.41.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733799"/>
            <a:ext cx="4572001" cy="2818087"/>
          </a:xfrm>
          <a:prstGeom prst="rect">
            <a:avLst/>
          </a:prstGeom>
          <a:noFill/>
        </p:spPr>
      </p:pic>
      <p:pic>
        <p:nvPicPr>
          <p:cNvPr id="43011" name="Picture 3" descr="G:\1 DROPBOX - from 11-29-2014\Taiwan 2014\Taiwan\Winter Camp 2014\2014-01-22 15.26.03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066800"/>
            <a:ext cx="4572000" cy="3048000"/>
          </a:xfrm>
          <a:prstGeom prst="rect">
            <a:avLst/>
          </a:prstGeom>
          <a:noFill/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Balloon Race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Summer Camp</a:t>
            </a:r>
            <a:endParaRPr lang="en-US" dirty="0"/>
          </a:p>
        </p:txBody>
      </p:sp>
    </p:spTree>
    <p:controls>
      <p:control spid="78853" name="ShockwaveFlash1" r:id="rId2" imgW="6095238" imgH="3352381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Summer Camp</a:t>
            </a:r>
            <a:endParaRPr lang="en-US" dirty="0"/>
          </a:p>
        </p:txBody>
      </p:sp>
    </p:spTree>
    <p:controls>
      <p:control spid="86018" name="ShockwaveFlash1" r:id="rId2" imgW="5638095" imgH="3048426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Astronomy</a:t>
            </a:r>
            <a:endParaRPr lang="en-US" dirty="0"/>
          </a:p>
        </p:txBody>
      </p:sp>
      <p:pic>
        <p:nvPicPr>
          <p:cNvPr id="3" name="Science Lab - Astronomy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71600" y="1752600"/>
            <a:ext cx="6654800" cy="499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95800"/>
            <a:ext cx="8229600" cy="1782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hlinkClick r:id="rId2"/>
              </a:rPr>
              <a:t>www.johnlstrain.com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60020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accent2">
                    <a:lumMod val="75000"/>
                  </a:schemeClr>
                </a:solidFill>
              </a:rPr>
              <a:t>Questions?</a:t>
            </a:r>
            <a:endParaRPr lang="en-US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dirty="0" smtClean="0"/>
              <a:t>Our Camp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524000"/>
            <a:ext cx="4223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Introduction</a:t>
            </a:r>
            <a:endParaRPr lang="en-US" sz="4800" dirty="0"/>
          </a:p>
        </p:txBody>
      </p:sp>
      <p:pic>
        <p:nvPicPr>
          <p:cNvPr id="4" name="Picture 3" descr="10362356_397667407075876_827098973401272167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295400"/>
            <a:ext cx="3048000" cy="2032000"/>
          </a:xfrm>
          <a:prstGeom prst="rect">
            <a:avLst/>
          </a:prstGeom>
        </p:spPr>
      </p:pic>
      <p:pic>
        <p:nvPicPr>
          <p:cNvPr id="5" name="Picture 4" descr="10388667_397667330409217_319209947670831906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3657600"/>
            <a:ext cx="3429000" cy="2286000"/>
          </a:xfrm>
          <a:prstGeom prst="rect">
            <a:avLst/>
          </a:prstGeom>
        </p:spPr>
      </p:pic>
      <p:pic>
        <p:nvPicPr>
          <p:cNvPr id="9" name="Picture 8" descr="10425095_398415553667728_327593937230733301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2590800"/>
            <a:ext cx="4629150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Locker and Dorms</a:t>
            </a:r>
            <a:endParaRPr lang="en-US" dirty="0"/>
          </a:p>
        </p:txBody>
      </p:sp>
      <p:pic>
        <p:nvPicPr>
          <p:cNvPr id="20481" name="Picture 1" descr="G:\1 DROPBOX - from 11-29-2014\Taiwan 2014\Taiwan\Wonderland\2011-11-13 20.28.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52600"/>
            <a:ext cx="4064000" cy="3048000"/>
          </a:xfrm>
          <a:prstGeom prst="rect">
            <a:avLst/>
          </a:prstGeom>
          <a:noFill/>
        </p:spPr>
      </p:pic>
      <p:pic>
        <p:nvPicPr>
          <p:cNvPr id="41985" name="Picture 1" descr="C:\Users\John\Downloads\10850172_398415670334383_459138276696359836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38400"/>
            <a:ext cx="48006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304800"/>
            <a:ext cx="7772400" cy="1470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Orientation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1371600" y="2209800"/>
            <a:ext cx="6400800" cy="3657600"/>
          </a:xfrm>
        </p:spPr>
        <p:txBody>
          <a:bodyPr>
            <a:normAutofit/>
          </a:bodyPr>
          <a:lstStyle/>
          <a:p>
            <a:r>
              <a:rPr lang="en-US" dirty="0" smtClean="0"/>
              <a:t>Rules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Behavior Plan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Team Cheer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Rules</a:t>
            </a:r>
            <a:endParaRPr lang="en-US" dirty="0"/>
          </a:p>
        </p:txBody>
      </p:sp>
      <p:pic>
        <p:nvPicPr>
          <p:cNvPr id="41986" name="Picture 2" descr="C:\Users\John\Downloads\1013857_398415807001036_36677858084567763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752600"/>
            <a:ext cx="4114800" cy="2743200"/>
          </a:xfrm>
          <a:prstGeom prst="rect">
            <a:avLst/>
          </a:prstGeom>
          <a:noFill/>
        </p:spPr>
      </p:pic>
      <p:pic>
        <p:nvPicPr>
          <p:cNvPr id="41987" name="Picture 3" descr="C:\Users\John\Downloads\395152_389914907757864_54069348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124200"/>
            <a:ext cx="4419600" cy="2944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381000" y="304800"/>
          <a:ext cx="5105400" cy="6167920"/>
        </p:xfrm>
        <a:graphic>
          <a:graphicData uri="http://schemas.openxmlformats.org/presentationml/2006/ole">
            <p:oleObj spid="_x0000_s38918" name="Document" r:id="rId3" imgW="6174380" imgH="7481431" progId="Word.Document.12">
              <p:embed/>
            </p:oleObj>
          </a:graphicData>
        </a:graphic>
      </p:graphicFrame>
      <p:pic>
        <p:nvPicPr>
          <p:cNvPr id="38915" name="Picture 3" descr="G:\1 DROPBOX - from 11-29-2014\Taiwan 2014\Taiwan\Wonderland\2012-01-18 12.25.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438400"/>
            <a:ext cx="44704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>
                <a:solidFill>
                  <a:schemeClr val="accent6">
                    <a:lumMod val="50000"/>
                  </a:schemeClr>
                </a:solidFill>
              </a:rPr>
              <a:t>Team Cheer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1752600"/>
            <a:ext cx="4648200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Tigers  - Tigers </a:t>
            </a:r>
            <a:b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Slash – Slash</a:t>
            </a:r>
            <a:b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Bite!</a:t>
            </a:r>
            <a:endParaRPr lang="en-US" sz="5400" dirty="0"/>
          </a:p>
        </p:txBody>
      </p:sp>
      <p:pic>
        <p:nvPicPr>
          <p:cNvPr id="4" name="Picture 3" descr="Tigers.jpg"/>
          <p:cNvPicPr>
            <a:picLocks noChangeAspect="1"/>
          </p:cNvPicPr>
          <p:nvPr/>
        </p:nvPicPr>
        <p:blipFill>
          <a:blip r:embed="rId2" cstate="print"/>
          <a:srcRect l="30800" r="8000" b="10360"/>
          <a:stretch>
            <a:fillRect/>
          </a:stretch>
        </p:blipFill>
        <p:spPr>
          <a:xfrm>
            <a:off x="3962400" y="1828800"/>
            <a:ext cx="4572000" cy="4459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206</Words>
  <Application>Microsoft Office PowerPoint</Application>
  <PresentationFormat>On-screen Show (4:3)</PresentationFormat>
  <Paragraphs>87</Paragraphs>
  <Slides>36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Document</vt:lpstr>
      <vt:lpstr>Presentation</vt:lpstr>
      <vt:lpstr>Slide 1</vt:lpstr>
      <vt:lpstr>Uniqueness of Camp Teaching</vt:lpstr>
      <vt:lpstr>Goals</vt:lpstr>
      <vt:lpstr>Our Camp</vt:lpstr>
      <vt:lpstr>Locker and Dorms</vt:lpstr>
      <vt:lpstr>Orientation</vt:lpstr>
      <vt:lpstr>Rules</vt:lpstr>
      <vt:lpstr>Slide 8</vt:lpstr>
      <vt:lpstr> Team Cheer </vt:lpstr>
      <vt:lpstr>Photos</vt:lpstr>
      <vt:lpstr>Slide 11</vt:lpstr>
      <vt:lpstr>Slide 12</vt:lpstr>
      <vt:lpstr>Activities</vt:lpstr>
      <vt:lpstr>Meal Song</vt:lpstr>
      <vt:lpstr>Lunch</vt:lpstr>
      <vt:lpstr>My 4 Classes – No Bullies</vt:lpstr>
      <vt:lpstr>No Bullying Classes</vt:lpstr>
      <vt:lpstr>Glasses Skit - Rubric</vt:lpstr>
      <vt:lpstr>More Activities</vt:lpstr>
      <vt:lpstr>Meal Song &amp; Dinner</vt:lpstr>
      <vt:lpstr>Slide 21</vt:lpstr>
      <vt:lpstr>Jeopardy</vt:lpstr>
      <vt:lpstr>Day 2</vt:lpstr>
      <vt:lpstr>Day 3</vt:lpstr>
      <vt:lpstr>Closing</vt:lpstr>
      <vt:lpstr>Teacher Responsibilities</vt:lpstr>
      <vt:lpstr>Summer/Winter Camps</vt:lpstr>
      <vt:lpstr>Mystery Powders</vt:lpstr>
      <vt:lpstr>Float a Boat</vt:lpstr>
      <vt:lpstr>Bubbleology</vt:lpstr>
      <vt:lpstr>Planet Distances</vt:lpstr>
      <vt:lpstr>Balloon Race</vt:lpstr>
      <vt:lpstr>Summer Camp</vt:lpstr>
      <vt:lpstr>Summer Camp</vt:lpstr>
      <vt:lpstr>Astronomy</vt:lpstr>
      <vt:lpstr>www.johnlstrain.com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Wonderland Qianhua</dc:title>
  <dc:creator>John</dc:creator>
  <cp:lastModifiedBy>John</cp:lastModifiedBy>
  <cp:revision>86</cp:revision>
  <dcterms:created xsi:type="dcterms:W3CDTF">2014-12-20T00:23:44Z</dcterms:created>
  <dcterms:modified xsi:type="dcterms:W3CDTF">2014-12-22T08:12:47Z</dcterms:modified>
</cp:coreProperties>
</file>